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embeddedFontLst>
    <p:embeddedFont>
      <p:font typeface="Comfortaa" panose="020B0604020202020204" charset="0"/>
      <p:regular r:id="rId5"/>
      <p:bold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140" y="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microsoft.com/office/2016/11/relationships/changesInfo" Target="changesInfos/changesInfo1.xml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ke, Jennifer" userId="4a6fe98c-1dff-4054-8019-6a879d9b517a" providerId="ADAL" clId="{77FC240F-C625-42F9-AD70-BAF636398492}"/>
    <pc:docChg chg="modSld">
      <pc:chgData name="Duke, Jennifer" userId="4a6fe98c-1dff-4054-8019-6a879d9b517a" providerId="ADAL" clId="{77FC240F-C625-42F9-AD70-BAF636398492}" dt="2023-09-29T12:43:56.026" v="38" actId="20577"/>
      <pc:docMkLst>
        <pc:docMk/>
      </pc:docMkLst>
      <pc:sldChg chg="modSp mod">
        <pc:chgData name="Duke, Jennifer" userId="4a6fe98c-1dff-4054-8019-6a879d9b517a" providerId="ADAL" clId="{77FC240F-C625-42F9-AD70-BAF636398492}" dt="2023-09-29T12:43:56.026" v="38" actId="20577"/>
        <pc:sldMkLst>
          <pc:docMk/>
          <pc:sldMk cId="0" sldId="257"/>
        </pc:sldMkLst>
        <pc:spChg chg="mod">
          <ac:chgData name="Duke, Jennifer" userId="4a6fe98c-1dff-4054-8019-6a879d9b517a" providerId="ADAL" clId="{77FC240F-C625-42F9-AD70-BAF636398492}" dt="2023-09-29T12:43:44.290" v="36" actId="20577"/>
          <ac:spMkLst>
            <pc:docMk/>
            <pc:sldMk cId="0" sldId="257"/>
            <ac:spMk id="79" creationId="{00000000-0000-0000-0000-000000000000}"/>
          </ac:spMkLst>
        </pc:spChg>
        <pc:spChg chg="mod">
          <ac:chgData name="Duke, Jennifer" userId="4a6fe98c-1dff-4054-8019-6a879d9b517a" providerId="ADAL" clId="{77FC240F-C625-42F9-AD70-BAF636398492}" dt="2023-09-29T12:43:56.026" v="38" actId="20577"/>
          <ac:spMkLst>
            <pc:docMk/>
            <pc:sldMk cId="0" sldId="257"/>
            <ac:spMk id="8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f7e42b2d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f7e42b2d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64900" y="146848"/>
            <a:ext cx="7242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latin typeface="Comfortaa"/>
                <a:ea typeface="Comfortaa"/>
                <a:cs typeface="Comfortaa"/>
                <a:sym typeface="Comfortaa"/>
              </a:rPr>
              <a:t>Getting Started with the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latin typeface="Comfortaa"/>
                <a:ea typeface="Comfortaa"/>
                <a:cs typeface="Comfortaa"/>
                <a:sym typeface="Comfortaa"/>
              </a:rPr>
              <a:t>Beanstack App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61400" y="1210725"/>
            <a:ext cx="731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Step 1: Download the Beanstack App from the App Store.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48925" t="65862" r="24386" b="20580"/>
          <a:stretch/>
        </p:blipFill>
        <p:spPr>
          <a:xfrm>
            <a:off x="702725" y="1684951"/>
            <a:ext cx="965199" cy="10625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61400" y="2929463"/>
            <a:ext cx="731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Step 2: Click on “Let’s Go!”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6200" y="1691566"/>
            <a:ext cx="1134524" cy="2288113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59" name="Google Shape;59;p13"/>
          <p:cNvCxnSpPr/>
          <p:nvPr/>
        </p:nvCxnSpPr>
        <p:spPr>
          <a:xfrm flipH="1">
            <a:off x="5122325" y="3242725"/>
            <a:ext cx="342900" cy="43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" name="Google Shape;60;p13"/>
          <p:cNvSpPr txBox="1"/>
          <p:nvPr/>
        </p:nvSpPr>
        <p:spPr>
          <a:xfrm>
            <a:off x="461400" y="4264200"/>
            <a:ext cx="731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Step 3: Click on “At my library, school, or bookstore”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b="32157"/>
          <a:stretch/>
        </p:blipFill>
        <p:spPr>
          <a:xfrm>
            <a:off x="5738225" y="3385725"/>
            <a:ext cx="1314800" cy="1933107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62" name="Google Shape;62;p13"/>
          <p:cNvCxnSpPr/>
          <p:nvPr/>
        </p:nvCxnSpPr>
        <p:spPr>
          <a:xfrm flipH="1">
            <a:off x="6874813" y="4264200"/>
            <a:ext cx="558900" cy="16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" name="Google Shape;63;p13"/>
          <p:cNvSpPr txBox="1"/>
          <p:nvPr/>
        </p:nvSpPr>
        <p:spPr>
          <a:xfrm>
            <a:off x="461400" y="5614163"/>
            <a:ext cx="731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Step 4: Click on “Find a site”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2625" y="4730649"/>
            <a:ext cx="1134524" cy="245876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65" name="Google Shape;65;p13"/>
          <p:cNvCxnSpPr/>
          <p:nvPr/>
        </p:nvCxnSpPr>
        <p:spPr>
          <a:xfrm flipH="1">
            <a:off x="4779425" y="6481225"/>
            <a:ext cx="342900" cy="43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" name="Google Shape;66;p13"/>
          <p:cNvSpPr txBox="1"/>
          <p:nvPr/>
        </p:nvSpPr>
        <p:spPr>
          <a:xfrm>
            <a:off x="539725" y="7216150"/>
            <a:ext cx="731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Step 5: Type Hampton Elementary to search for our school.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7">
            <a:alphaModFix/>
          </a:blip>
          <a:srcRect b="40684"/>
          <a:stretch/>
        </p:blipFill>
        <p:spPr>
          <a:xfrm>
            <a:off x="6261100" y="6453572"/>
            <a:ext cx="1314800" cy="169017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8">
            <a:alphaModFix/>
          </a:blip>
          <a:srcRect b="58449"/>
          <a:stretch/>
        </p:blipFill>
        <p:spPr>
          <a:xfrm>
            <a:off x="5122325" y="8298425"/>
            <a:ext cx="1876888" cy="1690173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9" name="Google Shape;69;p13"/>
          <p:cNvSpPr txBox="1"/>
          <p:nvPr/>
        </p:nvSpPr>
        <p:spPr>
          <a:xfrm>
            <a:off x="264900" y="9059325"/>
            <a:ext cx="731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Step 6: Select “Hampton Elementary” (the top one)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5122325" y="8995825"/>
            <a:ext cx="1540800" cy="1779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13"/>
          <p:cNvCxnSpPr/>
          <p:nvPr/>
        </p:nvCxnSpPr>
        <p:spPr>
          <a:xfrm flipH="1">
            <a:off x="6747050" y="8582950"/>
            <a:ext cx="342900" cy="43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/>
        </p:nvSpPr>
        <p:spPr>
          <a:xfrm>
            <a:off x="230700" y="385225"/>
            <a:ext cx="731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Step 7: Click on “Sign in With ClassLink”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t="7465" b="45877"/>
          <a:stretch/>
        </p:blipFill>
        <p:spPr>
          <a:xfrm>
            <a:off x="3979100" y="136949"/>
            <a:ext cx="1591524" cy="1609293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8" name="Google Shape;78;p14"/>
          <p:cNvCxnSpPr/>
          <p:nvPr/>
        </p:nvCxnSpPr>
        <p:spPr>
          <a:xfrm flipH="1">
            <a:off x="5407125" y="464475"/>
            <a:ext cx="326100" cy="39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" name="Google Shape;79;p14"/>
          <p:cNvSpPr txBox="1"/>
          <p:nvPr/>
        </p:nvSpPr>
        <p:spPr>
          <a:xfrm>
            <a:off x="230700" y="1961150"/>
            <a:ext cx="508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"/>
                <a:ea typeface="Comfortaa"/>
                <a:cs typeface="Comfortaa"/>
                <a:sym typeface="Comfortaa"/>
              </a:rPr>
              <a:t>Step 8: Type in “Hampton Elementary” and select “Hampton Elementary Henry County”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4">
            <a:alphaModFix/>
          </a:blip>
          <a:srcRect t="8000" b="16161"/>
          <a:stretch/>
        </p:blipFill>
        <p:spPr>
          <a:xfrm>
            <a:off x="5802800" y="1240375"/>
            <a:ext cx="1484725" cy="244029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81" name="Google Shape;81;p14"/>
          <p:cNvCxnSpPr/>
          <p:nvPr/>
        </p:nvCxnSpPr>
        <p:spPr>
          <a:xfrm>
            <a:off x="5075400" y="2421276"/>
            <a:ext cx="669300" cy="229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" name="Google Shape;82;p14"/>
          <p:cNvSpPr txBox="1"/>
          <p:nvPr/>
        </p:nvSpPr>
        <p:spPr>
          <a:xfrm>
            <a:off x="66925" y="4065613"/>
            <a:ext cx="5983800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"/>
                <a:ea typeface="Comfortaa"/>
                <a:cs typeface="Comfortaa"/>
                <a:sym typeface="Comfortaa"/>
              </a:rPr>
              <a:t>Step 9: Log your student in using their credentials. 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"/>
                <a:ea typeface="Comfortaa"/>
                <a:cs typeface="Comfortaa"/>
                <a:sym typeface="Comfortaa"/>
              </a:rPr>
              <a:t>Username: Student ID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Password: first initial,  last initial, six digit birthdate, #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"/>
                <a:ea typeface="Comfortaa"/>
                <a:cs typeface="Comfortaa"/>
                <a:sym typeface="Comfortaa"/>
              </a:rPr>
              <a:t>Example: username: 123456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"/>
                <a:ea typeface="Comfortaa"/>
                <a:cs typeface="Comfortaa"/>
                <a:sym typeface="Comfortaa"/>
              </a:rPr>
              <a:t>		Password: ab010704#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"/>
                <a:ea typeface="Comfortaa"/>
                <a:cs typeface="Comfortaa"/>
                <a:sym typeface="Comfortaa"/>
              </a:rPr>
              <a:t>You will need to complete these steps again to enter other users. </a:t>
            </a:r>
            <a:r>
              <a:rPr lang="en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Once you have logged in, you will not have to complete these steps again.</a:t>
            </a: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 order to add another user, click on settings,</a:t>
            </a: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Account, and add account</a:t>
            </a: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0725" y="4065625"/>
            <a:ext cx="1443301" cy="312791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4" name="Google Shape;84;p14"/>
          <p:cNvSpPr txBox="1"/>
          <p:nvPr/>
        </p:nvSpPr>
        <p:spPr>
          <a:xfrm>
            <a:off x="0" y="8133450"/>
            <a:ext cx="44343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To log reading: Click on the “+” at the bottom of the page. Then, click on “reading”.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Students who log 320 minutes of reading a month (20 min 4 nights a week) will earn the monthly brag tag and could be entered into raffles for other prizes and/or activities.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6">
            <a:alphaModFix/>
          </a:blip>
          <a:srcRect t="36053"/>
          <a:stretch/>
        </p:blipFill>
        <p:spPr>
          <a:xfrm>
            <a:off x="4405513" y="7987120"/>
            <a:ext cx="1368499" cy="189655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86" name="Google Shape;86;p14"/>
          <p:cNvCxnSpPr/>
          <p:nvPr/>
        </p:nvCxnSpPr>
        <p:spPr>
          <a:xfrm>
            <a:off x="4269200" y="8931088"/>
            <a:ext cx="641100" cy="553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7" name="Google Shape;87;p14"/>
          <p:cNvPicPr preferRelativeResize="0"/>
          <p:nvPr/>
        </p:nvPicPr>
        <p:blipFill rotWithShape="1">
          <a:blip r:embed="rId7">
            <a:alphaModFix/>
          </a:blip>
          <a:srcRect t="51627"/>
          <a:stretch/>
        </p:blipFill>
        <p:spPr>
          <a:xfrm>
            <a:off x="5976613" y="8101176"/>
            <a:ext cx="1591524" cy="1668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4"/>
          <p:cNvCxnSpPr/>
          <p:nvPr/>
        </p:nvCxnSpPr>
        <p:spPr>
          <a:xfrm>
            <a:off x="6125625" y="8310500"/>
            <a:ext cx="291900" cy="520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" name="Google Shape;89;p14"/>
          <p:cNvSpPr/>
          <p:nvPr/>
        </p:nvSpPr>
        <p:spPr>
          <a:xfrm>
            <a:off x="5892800" y="2651075"/>
            <a:ext cx="1257300" cy="2976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5225" y="7233875"/>
            <a:ext cx="669300" cy="84235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4112" y="7183100"/>
            <a:ext cx="1156449" cy="943908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10150" y="7207300"/>
            <a:ext cx="1156449" cy="88784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93" name="Google Shape;93;p14"/>
          <p:cNvCxnSpPr/>
          <p:nvPr/>
        </p:nvCxnSpPr>
        <p:spPr>
          <a:xfrm>
            <a:off x="294200" y="7207300"/>
            <a:ext cx="271200" cy="29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" name="Google Shape;94;p14"/>
          <p:cNvCxnSpPr/>
          <p:nvPr/>
        </p:nvCxnSpPr>
        <p:spPr>
          <a:xfrm>
            <a:off x="1224350" y="7207300"/>
            <a:ext cx="271200" cy="29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" name="Google Shape;95;p14"/>
          <p:cNvCxnSpPr/>
          <p:nvPr/>
        </p:nvCxnSpPr>
        <p:spPr>
          <a:xfrm>
            <a:off x="2712450" y="7551538"/>
            <a:ext cx="271200" cy="29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Custom</PresentationFormat>
  <Paragraphs>26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Comfortaa</vt:lpstr>
      <vt:lpstr>Arial</vt:lpstr>
      <vt:lpstr>Simple Light</vt:lpstr>
      <vt:lpstr>Getting Started with the Beanstack App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the Beanstack App</dc:title>
  <cp:lastModifiedBy>Duke, Jennifer</cp:lastModifiedBy>
  <cp:revision>1</cp:revision>
  <dcterms:modified xsi:type="dcterms:W3CDTF">2023-09-29T12:43:58Z</dcterms:modified>
</cp:coreProperties>
</file>